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73" r:id="rId3"/>
    <p:sldId id="295" r:id="rId4"/>
    <p:sldId id="291" r:id="rId5"/>
    <p:sldId id="276" r:id="rId6"/>
    <p:sldId id="277" r:id="rId7"/>
    <p:sldId id="296" r:id="rId8"/>
    <p:sldId id="278" r:id="rId9"/>
    <p:sldId id="292" r:id="rId10"/>
    <p:sldId id="283" r:id="rId11"/>
    <p:sldId id="282" r:id="rId12"/>
    <p:sldId id="279" r:id="rId13"/>
    <p:sldId id="280" r:id="rId14"/>
    <p:sldId id="281" r:id="rId15"/>
    <p:sldId id="284" r:id="rId16"/>
    <p:sldId id="285" r:id="rId17"/>
    <p:sldId id="286" r:id="rId18"/>
    <p:sldId id="287" r:id="rId19"/>
    <p:sldId id="297" r:id="rId20"/>
    <p:sldId id="298" r:id="rId21"/>
    <p:sldId id="293" r:id="rId22"/>
    <p:sldId id="294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BDF"/>
    <a:srgbClr val="FFFBDA"/>
    <a:srgbClr val="FFF9D3"/>
    <a:srgbClr val="FFF5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132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256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6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571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521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0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23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5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49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1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22591F-1223-804C-914B-C2FF644E6CD2}" type="datetimeFigureOut">
              <a:rPr lang="en-US" smtClean="0"/>
              <a:t>9/25/15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3921F14D-6112-1C4C-9E16-91CB464B9D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2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5279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1494"/>
            <a:ext cx="8229600" cy="1143000"/>
          </a:xfrm>
        </p:spPr>
        <p:txBody>
          <a:bodyPr/>
          <a:lstStyle/>
          <a:p>
            <a:r>
              <a:rPr lang="en-US" dirty="0" smtClean="0"/>
              <a:t>Linear Transformations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601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700"/>
            <a:ext cx="9144000" cy="47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0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80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9716"/>
            <a:ext cx="9144000" cy="16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80" y="2375892"/>
            <a:ext cx="4434853" cy="3171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53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835"/>
            <a:ext cx="9144000" cy="22274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26246"/>
            <a:ext cx="9144000" cy="355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04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775" y="255163"/>
            <a:ext cx="5178893" cy="4151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7520"/>
            <a:ext cx="9144000" cy="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99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54" y="469654"/>
            <a:ext cx="9007446" cy="2627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3200"/>
            <a:ext cx="9144000" cy="13472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4" y="4090411"/>
            <a:ext cx="9007446" cy="11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0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00"/>
            <a:ext cx="9144000" cy="424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7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900"/>
            <a:ext cx="9144000" cy="43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674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71"/>
            <a:ext cx="9144000" cy="91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" y="2540291"/>
            <a:ext cx="8602905" cy="13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98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71"/>
            <a:ext cx="9144000" cy="91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" y="2540291"/>
            <a:ext cx="8602905" cy="1399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26345" y="3114138"/>
                <a:ext cx="2304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a curve: </a:t>
                </a:r>
                <a14:m>
                  <m:oMath xmlns:m="http://schemas.openxmlformats.org/officeDocument/2006/math" xmlns="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345" y="3114138"/>
                <a:ext cx="23042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2653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41"/>
            <a:ext cx="9144000" cy="160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120"/>
            <a:ext cx="9144000" cy="76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7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771"/>
            <a:ext cx="9144000" cy="9159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29" y="2540291"/>
            <a:ext cx="8602905" cy="13999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926345" y="3114138"/>
                <a:ext cx="23042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is a curve: </a:t>
                </a:r>
                <a14:m>
                  <m:oMath xmlns:m="http://schemas.openxmlformats.org/officeDocument/2006/math" xmlns="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0,1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𝑅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345" y="3114138"/>
                <a:ext cx="2304285" cy="369332"/>
              </a:xfrm>
              <a:prstGeom prst="rect">
                <a:avLst/>
              </a:prstGeom>
              <a:blipFill rotWithShape="1">
                <a:blip r:embed="rId4"/>
                <a:stretch>
                  <a:fillRect t="-8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45068" y="4408098"/>
                <a:ext cx="3343031" cy="4912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How about  </a:t>
                </a:r>
                <a14:m>
                  <m:oMath xmlns:m="http://schemas.openxmlformats.org/officeDocument/2006/math" xmlns="">
                    <m:r>
                      <a:rPr lang="en-US" b="0" i="1" smtClean="0">
                        <a:latin typeface="Cambria Math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|</m:t>
                    </m:r>
                    <m:sPre>
                      <m:sPre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PrePr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(</m:t>
                        </m:r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)</m:t>
                        </m:r>
                      </m:e>
                    </m:sPre>
                  </m:oMath>
                </a14:m>
                <a:r>
                  <a:rPr lang="en-US" dirty="0" smtClean="0"/>
                  <a:t> ?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068" y="4408098"/>
                <a:ext cx="3343031" cy="491288"/>
              </a:xfrm>
              <a:prstGeom prst="rect">
                <a:avLst/>
              </a:prstGeom>
              <a:blipFill rotWithShape="1">
                <a:blip r:embed="rId5"/>
                <a:stretch>
                  <a:fillRect l="-1642" r="-730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398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3898"/>
            <a:ext cx="9144000" cy="12271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1015"/>
            <a:ext cx="9144000" cy="170267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94368"/>
            <a:ext cx="9144000" cy="2162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29711"/>
            <a:ext cx="9144000" cy="65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480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3753"/>
            <a:ext cx="9144000" cy="1745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9426"/>
            <a:ext cx="9144000" cy="14815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40985"/>
            <a:ext cx="9144000" cy="459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88" y="4300445"/>
            <a:ext cx="9144000" cy="501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2898" y="4941874"/>
            <a:ext cx="9144000" cy="100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1541"/>
            <a:ext cx="9144000" cy="16084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120"/>
            <a:ext cx="9144000" cy="7653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656" y="4261449"/>
                <a:ext cx="559396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Check the dimensionality:</a:t>
                </a:r>
              </a:p>
              <a:p>
                <a:r>
                  <a:rPr lang="en-US" dirty="0"/>
                  <a:t> </a:t>
                </a:r>
                <a:r>
                  <a:rPr lang="en-US" dirty="0" smtClean="0"/>
                  <a:t>                                                        </a:t>
                </a:r>
                <a14:m>
                  <m:oMath xmlns:m="http://schemas.openxmlformats.org/officeDocument/2006/math" xmlns="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𝑚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×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   </m:t>
                    </m:r>
                    <m:r>
                      <a:rPr lang="en-US" b="1" i="1" smtClean="0">
                        <a:latin typeface="Cambria Math"/>
                      </a:rPr>
                      <m:t>𝒙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, 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b="1" i="1" smtClean="0">
                        <a:latin typeface="Cambria Math"/>
                        <a:ea typeface="Cambria Math"/>
                      </a:rPr>
                      <m:t>𝒃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𝑚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" y="4261449"/>
                <a:ext cx="5593967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871" t="-4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355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3035"/>
            <a:ext cx="9144000" cy="2283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07601"/>
            <a:ext cx="9144000" cy="292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73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228" y="842435"/>
            <a:ext cx="17321056" cy="456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0" y="556853"/>
            <a:ext cx="8816270" cy="943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" y="1733702"/>
            <a:ext cx="8816270" cy="112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28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0" y="556853"/>
            <a:ext cx="8816270" cy="94362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30" y="1733702"/>
            <a:ext cx="8816270" cy="11237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426" y="3131405"/>
            <a:ext cx="3696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Mapping between two vector spaces.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765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38" y="583871"/>
            <a:ext cx="8343453" cy="12969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938" y="2360581"/>
            <a:ext cx="8666062" cy="1712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938" y="4542365"/>
            <a:ext cx="8343453" cy="55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42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56" y="978526"/>
            <a:ext cx="7622861" cy="363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768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27676</TotalTime>
  <Words>85</Words>
  <Application>Microsoft Macintosh PowerPoint</Application>
  <PresentationFormat>On-screen Show (4:3)</PresentationFormat>
  <Paragraphs>7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Linear Transformations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Curricular Thoughts</dc:title>
  <dc:creator>Mark Edward Crovella</dc:creator>
  <cp:lastModifiedBy>Mark Crovella</cp:lastModifiedBy>
  <cp:revision>95</cp:revision>
  <dcterms:created xsi:type="dcterms:W3CDTF">2013-02-26T02:10:17Z</dcterms:created>
  <dcterms:modified xsi:type="dcterms:W3CDTF">2015-09-25T16:36:04Z</dcterms:modified>
</cp:coreProperties>
</file>